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71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364" r:id="rId42"/>
    <p:sldId id="365" r:id="rId43"/>
    <p:sldId id="368" r:id="rId44"/>
    <p:sldId id="369" r:id="rId45"/>
    <p:sldId id="370" r:id="rId46"/>
    <p:sldId id="371" r:id="rId47"/>
    <p:sldId id="404" r:id="rId48"/>
    <p:sldId id="372" r:id="rId49"/>
    <p:sldId id="405" r:id="rId50"/>
    <p:sldId id="373" r:id="rId51"/>
    <p:sldId id="376" r:id="rId52"/>
    <p:sldId id="427" r:id="rId53"/>
    <p:sldId id="428" r:id="rId54"/>
    <p:sldId id="429" r:id="rId55"/>
    <p:sldId id="430" r:id="rId56"/>
    <p:sldId id="431" r:id="rId57"/>
    <p:sldId id="441" r:id="rId58"/>
    <p:sldId id="377" r:id="rId59"/>
    <p:sldId id="378" r:id="rId60"/>
    <p:sldId id="379" r:id="rId61"/>
    <p:sldId id="406" r:id="rId62"/>
    <p:sldId id="382" r:id="rId63"/>
    <p:sldId id="380" r:id="rId64"/>
    <p:sldId id="407" r:id="rId65"/>
    <p:sldId id="381" r:id="rId66"/>
    <p:sldId id="384" r:id="rId67"/>
    <p:sldId id="383" r:id="rId68"/>
    <p:sldId id="410" r:id="rId69"/>
    <p:sldId id="426" r:id="rId70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5" autoAdjust="0"/>
    <p:restoredTop sz="94660" autoAdjust="0"/>
  </p:normalViewPr>
  <p:slideViewPr>
    <p:cSldViewPr>
      <p:cViewPr varScale="1">
        <p:scale>
          <a:sx n="101" d="100"/>
          <a:sy n="101" d="100"/>
        </p:scale>
        <p:origin x="-128" y="-192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slide" Target="slides/slide65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6/16/15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</a:t>
            </a:r>
            <a:r>
              <a:rPr lang="en-US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581" y="3273425"/>
            <a:ext cx="6441281" cy="62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err="1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 smtClean="0">
                <a:latin typeface="Source Code Pro"/>
                <a:cs typeface="Source Code Pro"/>
              </a:rPr>
              <a:t>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</a:t>
            </a:r>
            <a:r>
              <a:rPr lang="en-US" dirty="0" smtClean="0"/>
              <a:t>Player - </a:t>
            </a:r>
            <a:r>
              <a:rPr lang="en-US" dirty="0" err="1" smtClean="0"/>
              <a:t>cont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Events -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").on('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iframe add a query string to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iframe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var iframeTag=document.getElementsByTagName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("iframe")[0],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newVideo = "?videoId=922656010001"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changeVideo()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iframeTag.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</a:t>
            </a:r>
            <a:r>
              <a:rPr lang="en-US" sz="3600" dirty="0" err="1" smtClean="0"/>
              <a:t>FreeWheel</a:t>
            </a:r>
            <a:r>
              <a:rPr lang="en-US" sz="3600" dirty="0" smtClean="0"/>
              <a:t>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</a:t>
            </a:r>
            <a:r>
              <a:rPr lang="en-US" sz="3600" dirty="0" err="1" smtClean="0"/>
              <a:t>OnceUX</a:t>
            </a:r>
            <a:endParaRPr lang="en-US" sz="3600" dirty="0" smtClean="0"/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err="1" smtClean="0"/>
              <a:t>HLS</a:t>
            </a:r>
            <a:endParaRPr lang="en-US" sz="3600" dirty="0" smtClean="0"/>
          </a:p>
          <a:p>
            <a:pPr lvl="1"/>
            <a:r>
              <a:rPr lang="en-US" sz="3600" dirty="0" smtClean="0"/>
              <a:t>Live </a:t>
            </a:r>
            <a:r>
              <a:rPr lang="en-US" sz="3600" dirty="0" err="1" smtClean="0"/>
              <a:t>DVRUX</a:t>
            </a:r>
            <a:r>
              <a:rPr lang="en-US" sz="3600" dirty="0" smtClean="0"/>
              <a:t>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plugin-dev.js"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 Appearance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playlist appearance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" y="3197225"/>
            <a:ext cx="99568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</a:t>
            </a:r>
            <a:r>
              <a:rPr lang="en-US" sz="3600" dirty="0" err="1">
                <a:hlinkClick r:id="rId3"/>
              </a:rPr>
              <a:t>solutions.brightcove.com</a:t>
            </a:r>
            <a:r>
              <a:rPr lang="en-US" sz="3600" dirty="0">
                <a:hlinkClick r:id="rId3"/>
              </a:rPr>
              <a:t>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8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fullscreen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5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9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7</a:t>
            </a:r>
            <a:r>
              <a:rPr lang="en-US" dirty="0" smtClean="0"/>
              <a:t>: Customizing the Big Play Button with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6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</a:t>
            </a:r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1" y="2587625"/>
            <a:ext cx="7921643" cy="6791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581" y="2968625"/>
            <a:ext cx="2768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8: </a:t>
            </a:r>
            <a:r>
              <a:rPr lang="en-US" dirty="0"/>
              <a:t>Creating </a:t>
            </a:r>
            <a:r>
              <a:rPr lang="en-US" dirty="0" smtClean="0"/>
              <a:t>an Overlay 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var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this.devName(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'devName'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overlay.innerHTML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8</a:t>
            </a:r>
            <a:r>
              <a:rPr lang="en-US" dirty="0" smtClean="0"/>
              <a:t>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Demo 7: Associate a Playlist with a Player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9140</TotalTime>
  <Words>2570</Words>
  <Application>Microsoft Macintosh PowerPoint</Application>
  <PresentationFormat>Custom</PresentationFormat>
  <Paragraphs>449</Paragraphs>
  <Slides>65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Using Playlists</vt:lpstr>
      <vt:lpstr>Playlist Appearance</vt:lpstr>
      <vt:lpstr>Other Layouts Possible</vt:lpstr>
      <vt:lpstr>Determine Element Selector – Example 1</vt:lpstr>
      <vt:lpstr>Determine Element Selector – Example 2</vt:lpstr>
      <vt:lpstr>Demo 7: Customizing the Big Play Button with CSS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8: Creating an Overlay Plugin and Adding it to a Player (No Options)</vt:lpstr>
      <vt:lpstr>Pass in Options to the Plugin</vt:lpstr>
      <vt:lpstr>Demo 8: Creating an Overlay Plugin and Adding it to a Player (With Options)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90</cp:revision>
  <dcterms:created xsi:type="dcterms:W3CDTF">2014-09-13T21:02:55Z</dcterms:created>
  <dcterms:modified xsi:type="dcterms:W3CDTF">2015-06-16T17:57:19Z</dcterms:modified>
</cp:coreProperties>
</file>